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74AB-7889-42D5-B519-4F1E86ABD77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749B-EC68-420D-B315-95653C62E8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In–Class Exercise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676400"/>
          <a:ext cx="7696200" cy="5008734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214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Futures Price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Daily Gain/Loss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Cumulative Gain/Loss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Margin Account Balance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Maintenance </a:t>
                      </a: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Call Made?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at </a:t>
                      </a: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$______) </a:t>
                      </a: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If so, how much needs to be deposited?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Initial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$3.70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 16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$3.68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</a:t>
                      </a:r>
                      <a:r>
                        <a:rPr lang="en-US" sz="15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17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$3.75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</a:t>
                      </a:r>
                      <a:r>
                        <a:rPr lang="en-US" sz="15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18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$3.71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</a:t>
                      </a:r>
                      <a:r>
                        <a:rPr lang="en-US" sz="15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19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$3.63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 20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$3.69</a:t>
                      </a: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kern="0" dirty="0">
                <a:solidFill>
                  <a:schemeClr val="tx2"/>
                </a:solidFill>
                <a:latin typeface="Arial" pitchFamily="34" charset="0"/>
                <a:ea typeface="ＭＳ Ｐゴシック" pitchFamily="-112" charset="-128"/>
                <a:cs typeface="Arial" pitchFamily="34" charset="0"/>
              </a:rPr>
              <a:t>Suppose you wish to purchase 30 May corn futures contracts. The current price of the May contract is $3.70/bushel (see earlier slide for contract size). You wish to withdraw all gains that exceed $1000 over your initial margin. Complete the following mark-to-market schedule assuming a 75% maintenance margin of the 5% initial margin: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In–Class Exercise</vt:lpstr>
    </vt:vector>
  </TitlesOfParts>
  <Company>Tulane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In–Class Exercise</dc:title>
  <dc:creator>myest</dc:creator>
  <cp:lastModifiedBy>wreese</cp:lastModifiedBy>
  <cp:revision>1</cp:revision>
  <dcterms:created xsi:type="dcterms:W3CDTF">2010-01-31T20:55:16Z</dcterms:created>
  <dcterms:modified xsi:type="dcterms:W3CDTF">2017-04-13T21:52:18Z</dcterms:modified>
</cp:coreProperties>
</file>